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8"/>
  </p:notesMasterIdLst>
  <p:sldIdLst>
    <p:sldId id="256" r:id="rId2"/>
    <p:sldId id="257" r:id="rId3"/>
    <p:sldId id="258" r:id="rId4"/>
    <p:sldId id="259" r:id="rId5"/>
    <p:sldId id="260" r:id="rId6"/>
    <p:sldId id="261" r:id="rId7"/>
  </p:sldIdLst>
  <p:sldSz cx="9144000" cy="6858000" type="screen4x3"/>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546"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nl-NL"/>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A937D7E-7E43-4326-B1FB-DFE4894A5140}" type="datetimeFigureOut">
              <a:rPr lang="nl-NL" smtClean="0"/>
              <a:t>25-5-2014</a:t>
            </a:fld>
            <a:endParaRPr lang="nl-NL"/>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nl-NL"/>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nl-NL"/>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nl-NL"/>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85F6F2E-31D2-4473-803F-DE83F281F42E}" type="slidenum">
              <a:rPr lang="nl-NL" smtClean="0"/>
              <a:t>‹#›</a:t>
            </a:fld>
            <a:endParaRPr lang="nl-NL"/>
          </a:p>
        </p:txBody>
      </p:sp>
    </p:spTree>
    <p:extLst>
      <p:ext uri="{BB962C8B-B14F-4D97-AF65-F5344CB8AC3E}">
        <p14:creationId xmlns:p14="http://schemas.microsoft.com/office/powerpoint/2010/main" val="196315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nl-NL"/>
          </a:p>
        </p:txBody>
      </p:sp>
      <p:sp>
        <p:nvSpPr>
          <p:cNvPr id="4" name="3 Slayt Numarası Yer Tutucusu"/>
          <p:cNvSpPr>
            <a:spLocks noGrp="1"/>
          </p:cNvSpPr>
          <p:nvPr>
            <p:ph type="sldNum" sz="quarter" idx="10"/>
          </p:nvPr>
        </p:nvSpPr>
        <p:spPr/>
        <p:txBody>
          <a:bodyPr/>
          <a:lstStyle/>
          <a:p>
            <a:fld id="{085F6F2E-31D2-4473-803F-DE83F281F42E}" type="slidenum">
              <a:rPr lang="nl-NL" smtClean="0"/>
              <a:t>6</a:t>
            </a:fld>
            <a:endParaRPr lang="nl-NL"/>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3">
        <a:schemeClr val="bg1"/>
      </p:bgRef>
    </p:bg>
    <p:spTree>
      <p:nvGrpSpPr>
        <p:cNvPr id="1" name=""/>
        <p:cNvGrpSpPr/>
        <p:nvPr/>
      </p:nvGrpSpPr>
      <p:grpSpPr>
        <a:xfrm>
          <a:off x="0" y="0"/>
          <a:ext cx="0" cy="0"/>
          <a:chOff x="0" y="0"/>
          <a:chExt cx="0" cy="0"/>
        </a:xfrm>
      </p:grpSpPr>
      <p:sp>
        <p:nvSpPr>
          <p:cNvPr id="12" name="Dikdörtgen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Yuvarlatılmış Dikdörtgen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Alt Başlık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Veri Yer Tutucusu 27"/>
          <p:cNvSpPr>
            <a:spLocks noGrp="1"/>
          </p:cNvSpPr>
          <p:nvPr>
            <p:ph type="dt" sz="half" idx="10"/>
          </p:nvPr>
        </p:nvSpPr>
        <p:spPr/>
        <p:txBody>
          <a:bodyPr/>
          <a:lstStyle/>
          <a:p>
            <a:r>
              <a:rPr lang="nl-NL" smtClean="0"/>
              <a:t>18/11/2013</a:t>
            </a:r>
            <a:endParaRPr lang="nl-NL"/>
          </a:p>
        </p:txBody>
      </p:sp>
      <p:sp>
        <p:nvSpPr>
          <p:cNvPr id="17" name="Altbilgi Yer Tutucusu 16"/>
          <p:cNvSpPr>
            <a:spLocks noGrp="1"/>
          </p:cNvSpPr>
          <p:nvPr>
            <p:ph type="ftr" sz="quarter" idx="11"/>
          </p:nvPr>
        </p:nvSpPr>
        <p:spPr/>
        <p:txBody>
          <a:bodyPr/>
          <a:lstStyle/>
          <a:p>
            <a:r>
              <a:rPr lang="nl-NL" smtClean="0"/>
              <a:t>İngilizce Öğretmenliği</a:t>
            </a:r>
            <a:endParaRPr lang="nl-NL"/>
          </a:p>
        </p:txBody>
      </p:sp>
      <p:sp>
        <p:nvSpPr>
          <p:cNvPr id="29" name="Slayt Numarası Yer Tutucusu 28"/>
          <p:cNvSpPr>
            <a:spLocks noGrp="1"/>
          </p:cNvSpPr>
          <p:nvPr>
            <p:ph type="sldNum" sz="quarter" idx="12"/>
          </p:nvPr>
        </p:nvSpPr>
        <p:spPr/>
        <p:txBody>
          <a:bodyPr lIns="0" tIns="0" rIns="0" bIns="0">
            <a:noAutofit/>
          </a:bodyPr>
          <a:lstStyle>
            <a:lvl1pPr>
              <a:defRPr sz="1400">
                <a:solidFill>
                  <a:srgbClr val="FFFFFF"/>
                </a:solidFill>
              </a:defRPr>
            </a:lvl1pPr>
          </a:lstStyle>
          <a:p>
            <a:fld id="{03AA1261-CB66-4E21-B8EB-5B02BC1799B0}" type="slidenum">
              <a:rPr lang="nl-NL" smtClean="0"/>
              <a:t>‹#›</a:t>
            </a:fld>
            <a:endParaRPr lang="nl-NL"/>
          </a:p>
        </p:txBody>
      </p:sp>
      <p:sp>
        <p:nvSpPr>
          <p:cNvPr id="7" name="Dikdörtgen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Dikdörtgen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Dikdörtgen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Başlık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tr-TR" smtClean="0"/>
              <a:t>Asıl başlık stili için tıklatın</a:t>
            </a:r>
            <a:endParaRPr kumimoji="0" lang="en-US"/>
          </a:p>
        </p:txBody>
      </p:sp>
    </p:spTree>
  </p:cSld>
  <p:clrMapOvr>
    <a:overrideClrMapping bg1="lt1" tx1="dk1" bg2="lt2" tx2="dk2" accent1="accent1" accent2="accent2" accent3="accent3" accent4="accent4" accent5="accent5" accent6="accent6" hlink="hlink" folHlink="folHlink"/>
  </p:clrMapOvr>
  <p:transition spd="slow">
    <p:wip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kumimoji="0" lang="tr-TR" smtClean="0"/>
              <a:t>Asıl başlık stili için tıklatın</a:t>
            </a:r>
            <a:endParaRPr kumimoji="0" lang="en-US"/>
          </a:p>
        </p:txBody>
      </p:sp>
      <p:sp>
        <p:nvSpPr>
          <p:cNvPr id="3" name="Dikey Metin Yer Tutucusu 2"/>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p>
            <a:r>
              <a:rPr lang="nl-NL" smtClean="0"/>
              <a:t>18/11/2013</a:t>
            </a:r>
            <a:endParaRPr lang="nl-NL"/>
          </a:p>
        </p:txBody>
      </p:sp>
      <p:sp>
        <p:nvSpPr>
          <p:cNvPr id="5" name="Altbilgi Yer Tutucusu 4"/>
          <p:cNvSpPr>
            <a:spLocks noGrp="1"/>
          </p:cNvSpPr>
          <p:nvPr>
            <p:ph type="ftr" sz="quarter" idx="11"/>
          </p:nvPr>
        </p:nvSpPr>
        <p:spPr/>
        <p:txBody>
          <a:bodyPr/>
          <a:lstStyle/>
          <a:p>
            <a:r>
              <a:rPr lang="nl-NL" smtClean="0"/>
              <a:t>İngilizce Öğretmenliği</a:t>
            </a:r>
            <a:endParaRPr lang="nl-NL"/>
          </a:p>
        </p:txBody>
      </p:sp>
      <p:sp>
        <p:nvSpPr>
          <p:cNvPr id="6" name="Slayt Numarası Yer Tutucusu 5"/>
          <p:cNvSpPr>
            <a:spLocks noGrp="1"/>
          </p:cNvSpPr>
          <p:nvPr>
            <p:ph type="sldNum" sz="quarter" idx="12"/>
          </p:nvPr>
        </p:nvSpPr>
        <p:spPr/>
        <p:txBody>
          <a:bodyPr/>
          <a:lstStyle/>
          <a:p>
            <a:fld id="{03AA1261-CB66-4E21-B8EB-5B02BC1799B0}" type="slidenum">
              <a:rPr lang="nl-NL" smtClean="0"/>
              <a:t>‹#›</a:t>
            </a:fld>
            <a:endParaRPr lang="nl-NL"/>
          </a:p>
        </p:txBody>
      </p:sp>
    </p:spTree>
  </p:cSld>
  <p:clrMapOvr>
    <a:masterClrMapping/>
  </p:clrMapOvr>
  <p:transition spd="slow">
    <p:wip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41"/>
            <a:ext cx="2011680" cy="5851525"/>
          </a:xfrm>
        </p:spPr>
        <p:txBody>
          <a:bodyPr vert="eaVert"/>
          <a:lstStyle/>
          <a:p>
            <a:r>
              <a:rPr kumimoji="0" lang="tr-TR" smtClean="0"/>
              <a:t>Asıl başlık stili için tıklatın</a:t>
            </a:r>
            <a:endParaRPr kumimoji="0" lang="en-US"/>
          </a:p>
        </p:txBody>
      </p:sp>
      <p:sp>
        <p:nvSpPr>
          <p:cNvPr id="3" name="Dikey Metin Yer Tutucusu 2"/>
          <p:cNvSpPr>
            <a:spLocks noGrp="1"/>
          </p:cNvSpPr>
          <p:nvPr>
            <p:ph type="body" orient="vert" idx="1"/>
          </p:nvPr>
        </p:nvSpPr>
        <p:spPr>
          <a:xfrm>
            <a:off x="914400" y="274640"/>
            <a:ext cx="55626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p>
            <a:r>
              <a:rPr lang="nl-NL" smtClean="0"/>
              <a:t>18/11/2013</a:t>
            </a:r>
            <a:endParaRPr lang="nl-NL"/>
          </a:p>
        </p:txBody>
      </p:sp>
      <p:sp>
        <p:nvSpPr>
          <p:cNvPr id="5" name="Altbilgi Yer Tutucusu 4"/>
          <p:cNvSpPr>
            <a:spLocks noGrp="1"/>
          </p:cNvSpPr>
          <p:nvPr>
            <p:ph type="ftr" sz="quarter" idx="11"/>
          </p:nvPr>
        </p:nvSpPr>
        <p:spPr/>
        <p:txBody>
          <a:bodyPr/>
          <a:lstStyle/>
          <a:p>
            <a:r>
              <a:rPr lang="nl-NL" smtClean="0"/>
              <a:t>İngilizce Öğretmenliği</a:t>
            </a:r>
            <a:endParaRPr lang="nl-NL"/>
          </a:p>
        </p:txBody>
      </p:sp>
      <p:sp>
        <p:nvSpPr>
          <p:cNvPr id="6" name="Slayt Numarası Yer Tutucusu 5"/>
          <p:cNvSpPr>
            <a:spLocks noGrp="1"/>
          </p:cNvSpPr>
          <p:nvPr>
            <p:ph type="sldNum" sz="quarter" idx="12"/>
          </p:nvPr>
        </p:nvSpPr>
        <p:spPr/>
        <p:txBody>
          <a:bodyPr/>
          <a:lstStyle/>
          <a:p>
            <a:fld id="{03AA1261-CB66-4E21-B8EB-5B02BC1799B0}" type="slidenum">
              <a:rPr lang="nl-NL" smtClean="0"/>
              <a:t>‹#›</a:t>
            </a:fld>
            <a:endParaRPr lang="nl-NL"/>
          </a:p>
        </p:txBody>
      </p:sp>
    </p:spTree>
  </p:cSld>
  <p:clrMapOvr>
    <a:masterClrMapping/>
  </p:clrMapOvr>
  <p:transition spd="slow">
    <p:wip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kumimoji="0" lang="tr-TR" smtClean="0"/>
              <a:t>Asıl başlık stili için tıklatın</a:t>
            </a:r>
            <a:endParaRPr kumimoji="0" lang="en-US"/>
          </a:p>
        </p:txBody>
      </p:sp>
      <p:sp>
        <p:nvSpPr>
          <p:cNvPr id="4" name="Veri Yer Tutucusu 3"/>
          <p:cNvSpPr>
            <a:spLocks noGrp="1"/>
          </p:cNvSpPr>
          <p:nvPr>
            <p:ph type="dt" sz="half" idx="10"/>
          </p:nvPr>
        </p:nvSpPr>
        <p:spPr/>
        <p:txBody>
          <a:bodyPr/>
          <a:lstStyle/>
          <a:p>
            <a:r>
              <a:rPr lang="nl-NL" smtClean="0"/>
              <a:t>18/11/2013</a:t>
            </a:r>
            <a:endParaRPr lang="nl-NL"/>
          </a:p>
        </p:txBody>
      </p:sp>
      <p:sp>
        <p:nvSpPr>
          <p:cNvPr id="5" name="Altbilgi Yer Tutucusu 4"/>
          <p:cNvSpPr>
            <a:spLocks noGrp="1"/>
          </p:cNvSpPr>
          <p:nvPr>
            <p:ph type="ftr" sz="quarter" idx="11"/>
          </p:nvPr>
        </p:nvSpPr>
        <p:spPr/>
        <p:txBody>
          <a:bodyPr/>
          <a:lstStyle/>
          <a:p>
            <a:r>
              <a:rPr lang="nl-NL" smtClean="0"/>
              <a:t>İngilizce Öğretmenliği</a:t>
            </a:r>
            <a:endParaRPr lang="nl-NL"/>
          </a:p>
        </p:txBody>
      </p:sp>
      <p:sp>
        <p:nvSpPr>
          <p:cNvPr id="6" name="Slayt Numarası Yer Tutucusu 5"/>
          <p:cNvSpPr>
            <a:spLocks noGrp="1"/>
          </p:cNvSpPr>
          <p:nvPr>
            <p:ph type="sldNum" sz="quarter" idx="12"/>
          </p:nvPr>
        </p:nvSpPr>
        <p:spPr/>
        <p:txBody>
          <a:bodyPr/>
          <a:lstStyle/>
          <a:p>
            <a:fld id="{03AA1261-CB66-4E21-B8EB-5B02BC1799B0}" type="slidenum">
              <a:rPr lang="nl-NL" smtClean="0"/>
              <a:t>‹#›</a:t>
            </a:fld>
            <a:endParaRPr lang="nl-NL"/>
          </a:p>
        </p:txBody>
      </p:sp>
      <p:sp>
        <p:nvSpPr>
          <p:cNvPr id="8" name="İçerik Yer Tutucusu 7"/>
          <p:cNvSpPr>
            <a:spLocks noGrp="1"/>
          </p:cNvSpPr>
          <p:nvPr>
            <p:ph sz="quarter" idx="1"/>
          </p:nvPr>
        </p:nvSpPr>
        <p:spPr>
          <a:xfrm>
            <a:off x="914400" y="1447800"/>
            <a:ext cx="7772400" cy="45720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transition spd="slow">
    <p:wip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3">
        <a:schemeClr val="bg1"/>
      </p:bgRef>
    </p:bg>
    <p:spTree>
      <p:nvGrpSpPr>
        <p:cNvPr id="1" name=""/>
        <p:cNvGrpSpPr/>
        <p:nvPr/>
      </p:nvGrpSpPr>
      <p:grpSpPr>
        <a:xfrm>
          <a:off x="0" y="0"/>
          <a:ext cx="0" cy="0"/>
          <a:chOff x="0" y="0"/>
          <a:chExt cx="0" cy="0"/>
        </a:xfrm>
      </p:grpSpPr>
      <p:sp>
        <p:nvSpPr>
          <p:cNvPr id="11" name="Dikdörtgen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Yuvarlatılmış Dikdörtgen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Başlık 1"/>
          <p:cNvSpPr>
            <a:spLocks noGrp="1"/>
          </p:cNvSpPr>
          <p:nvPr>
            <p:ph type="title"/>
          </p:nvPr>
        </p:nvSpPr>
        <p:spPr>
          <a:xfrm>
            <a:off x="722313" y="952500"/>
            <a:ext cx="7772400" cy="1362075"/>
          </a:xfrm>
        </p:spPr>
        <p:txBody>
          <a:bodyPr anchor="b" anchorCtr="0"/>
          <a:lstStyle>
            <a:lvl1pPr algn="l">
              <a:buNone/>
              <a:defRPr sz="4000" b="0" cap="none"/>
            </a:lvl1pPr>
          </a:lstStyle>
          <a:p>
            <a:r>
              <a:rPr kumimoji="0" lang="tr-TR" smtClean="0"/>
              <a:t>Asıl başlık stili için tıklatın</a:t>
            </a:r>
            <a:endParaRPr kumimoji="0" lang="en-US"/>
          </a:p>
        </p:txBody>
      </p:sp>
      <p:sp>
        <p:nvSpPr>
          <p:cNvPr id="3" name="Metin Yer Tutucusu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Veri Yer Tutucusu 3"/>
          <p:cNvSpPr>
            <a:spLocks noGrp="1"/>
          </p:cNvSpPr>
          <p:nvPr>
            <p:ph type="dt" sz="half" idx="10"/>
          </p:nvPr>
        </p:nvSpPr>
        <p:spPr/>
        <p:txBody>
          <a:bodyPr/>
          <a:lstStyle/>
          <a:p>
            <a:r>
              <a:rPr lang="nl-NL" smtClean="0"/>
              <a:t>18/11/2013</a:t>
            </a:r>
            <a:endParaRPr lang="nl-NL"/>
          </a:p>
        </p:txBody>
      </p:sp>
      <p:sp>
        <p:nvSpPr>
          <p:cNvPr id="5" name="Altbilgi Yer Tutucusu 4"/>
          <p:cNvSpPr>
            <a:spLocks noGrp="1"/>
          </p:cNvSpPr>
          <p:nvPr>
            <p:ph type="ftr" sz="quarter" idx="11"/>
          </p:nvPr>
        </p:nvSpPr>
        <p:spPr>
          <a:xfrm>
            <a:off x="800100" y="6172200"/>
            <a:ext cx="4000500" cy="457200"/>
          </a:xfrm>
        </p:spPr>
        <p:txBody>
          <a:bodyPr/>
          <a:lstStyle/>
          <a:p>
            <a:r>
              <a:rPr lang="nl-NL" smtClean="0"/>
              <a:t>İngilizce Öğretmenliği</a:t>
            </a:r>
            <a:endParaRPr lang="nl-NL"/>
          </a:p>
        </p:txBody>
      </p:sp>
      <p:sp>
        <p:nvSpPr>
          <p:cNvPr id="7" name="Dikdörtgen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Dikdörtgen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Dikdörtgen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ayt Numarası Yer Tutucusu 5"/>
          <p:cNvSpPr>
            <a:spLocks noGrp="1"/>
          </p:cNvSpPr>
          <p:nvPr>
            <p:ph type="sldNum" sz="quarter" idx="12"/>
          </p:nvPr>
        </p:nvSpPr>
        <p:spPr>
          <a:xfrm>
            <a:off x="146304" y="6208776"/>
            <a:ext cx="457200" cy="457200"/>
          </a:xfrm>
        </p:spPr>
        <p:txBody>
          <a:bodyPr/>
          <a:lstStyle/>
          <a:p>
            <a:fld id="{03AA1261-CB66-4E21-B8EB-5B02BC1799B0}" type="slidenum">
              <a:rPr lang="nl-NL" smtClean="0"/>
              <a:t>‹#›</a:t>
            </a:fld>
            <a:endParaRPr lang="nl-NL"/>
          </a:p>
        </p:txBody>
      </p:sp>
    </p:spTree>
  </p:cSld>
  <p:clrMapOvr>
    <a:overrideClrMapping bg1="lt1" tx1="dk1" bg2="lt2" tx2="dk2" accent1="accent1" accent2="accent2" accent3="accent3" accent4="accent4" accent5="accent5" accent6="accent6" hlink="hlink" folHlink="folHlink"/>
  </p:clrMapOvr>
  <p:transition spd="slow">
    <p:wip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kumimoji="0" lang="tr-TR" smtClean="0"/>
              <a:t>Asıl başlık stili için tıklatın</a:t>
            </a:r>
            <a:endParaRPr kumimoji="0" lang="en-US"/>
          </a:p>
        </p:txBody>
      </p:sp>
      <p:sp>
        <p:nvSpPr>
          <p:cNvPr id="5" name="Veri Yer Tutucusu 4"/>
          <p:cNvSpPr>
            <a:spLocks noGrp="1"/>
          </p:cNvSpPr>
          <p:nvPr>
            <p:ph type="dt" sz="half" idx="10"/>
          </p:nvPr>
        </p:nvSpPr>
        <p:spPr/>
        <p:txBody>
          <a:bodyPr/>
          <a:lstStyle/>
          <a:p>
            <a:r>
              <a:rPr lang="nl-NL" smtClean="0"/>
              <a:t>18/11/2013</a:t>
            </a:r>
            <a:endParaRPr lang="nl-NL"/>
          </a:p>
        </p:txBody>
      </p:sp>
      <p:sp>
        <p:nvSpPr>
          <p:cNvPr id="6" name="Altbilgi Yer Tutucusu 5"/>
          <p:cNvSpPr>
            <a:spLocks noGrp="1"/>
          </p:cNvSpPr>
          <p:nvPr>
            <p:ph type="ftr" sz="quarter" idx="11"/>
          </p:nvPr>
        </p:nvSpPr>
        <p:spPr/>
        <p:txBody>
          <a:bodyPr/>
          <a:lstStyle/>
          <a:p>
            <a:r>
              <a:rPr lang="nl-NL" smtClean="0"/>
              <a:t>İngilizce Öğretmenliği</a:t>
            </a:r>
            <a:endParaRPr lang="nl-NL"/>
          </a:p>
        </p:txBody>
      </p:sp>
      <p:sp>
        <p:nvSpPr>
          <p:cNvPr id="7" name="Slayt Numarası Yer Tutucusu 6"/>
          <p:cNvSpPr>
            <a:spLocks noGrp="1"/>
          </p:cNvSpPr>
          <p:nvPr>
            <p:ph type="sldNum" sz="quarter" idx="12"/>
          </p:nvPr>
        </p:nvSpPr>
        <p:spPr/>
        <p:txBody>
          <a:bodyPr/>
          <a:lstStyle/>
          <a:p>
            <a:fld id="{03AA1261-CB66-4E21-B8EB-5B02BC1799B0}" type="slidenum">
              <a:rPr lang="nl-NL" smtClean="0"/>
              <a:t>‹#›</a:t>
            </a:fld>
            <a:endParaRPr lang="nl-NL"/>
          </a:p>
        </p:txBody>
      </p:sp>
      <p:sp>
        <p:nvSpPr>
          <p:cNvPr id="9" name="İçerik Yer Tutucusu 8"/>
          <p:cNvSpPr>
            <a:spLocks noGrp="1"/>
          </p:cNvSpPr>
          <p:nvPr>
            <p:ph sz="quarter" idx="1"/>
          </p:nvPr>
        </p:nvSpPr>
        <p:spPr>
          <a:xfrm>
            <a:off x="914400" y="1447800"/>
            <a:ext cx="3749040" cy="45720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1" name="İçerik Yer Tutucusu 10"/>
          <p:cNvSpPr>
            <a:spLocks noGrp="1"/>
          </p:cNvSpPr>
          <p:nvPr>
            <p:ph sz="quarter" idx="2"/>
          </p:nvPr>
        </p:nvSpPr>
        <p:spPr>
          <a:xfrm>
            <a:off x="4933950" y="1447800"/>
            <a:ext cx="3749040" cy="45720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transition spd="slow">
    <p:wip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a:xfrm>
            <a:off x="914400" y="273050"/>
            <a:ext cx="7772400" cy="1143000"/>
          </a:xfrm>
        </p:spPr>
        <p:txBody>
          <a:bodyPr anchor="b" anchorCtr="0"/>
          <a:lstStyle>
            <a:lvl1pPr>
              <a:defRPr/>
            </a:lvl1pPr>
          </a:lstStyle>
          <a:p>
            <a:r>
              <a:rPr kumimoji="0" lang="tr-TR" smtClean="0"/>
              <a:t>Asıl başlık stili için tıklatın</a:t>
            </a:r>
            <a:endParaRPr kumimoji="0" lang="en-US"/>
          </a:p>
        </p:txBody>
      </p:sp>
      <p:sp>
        <p:nvSpPr>
          <p:cNvPr id="3" name="Metin Yer Tutucusu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Metin Yer Tutucusu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7" name="Veri Yer Tutucusu 6"/>
          <p:cNvSpPr>
            <a:spLocks noGrp="1"/>
          </p:cNvSpPr>
          <p:nvPr>
            <p:ph type="dt" sz="half" idx="10"/>
          </p:nvPr>
        </p:nvSpPr>
        <p:spPr/>
        <p:txBody>
          <a:bodyPr/>
          <a:lstStyle/>
          <a:p>
            <a:r>
              <a:rPr lang="nl-NL" smtClean="0"/>
              <a:t>18/11/2013</a:t>
            </a:r>
            <a:endParaRPr lang="nl-NL"/>
          </a:p>
        </p:txBody>
      </p:sp>
      <p:sp>
        <p:nvSpPr>
          <p:cNvPr id="8" name="Altbilgi Yer Tutucusu 7"/>
          <p:cNvSpPr>
            <a:spLocks noGrp="1"/>
          </p:cNvSpPr>
          <p:nvPr>
            <p:ph type="ftr" sz="quarter" idx="11"/>
          </p:nvPr>
        </p:nvSpPr>
        <p:spPr/>
        <p:txBody>
          <a:bodyPr/>
          <a:lstStyle/>
          <a:p>
            <a:r>
              <a:rPr lang="nl-NL" smtClean="0"/>
              <a:t>İngilizce Öğretmenliği</a:t>
            </a:r>
            <a:endParaRPr lang="nl-NL"/>
          </a:p>
        </p:txBody>
      </p:sp>
      <p:sp>
        <p:nvSpPr>
          <p:cNvPr id="9" name="Slayt Numarası Yer Tutucusu 8"/>
          <p:cNvSpPr>
            <a:spLocks noGrp="1"/>
          </p:cNvSpPr>
          <p:nvPr>
            <p:ph type="sldNum" sz="quarter" idx="12"/>
          </p:nvPr>
        </p:nvSpPr>
        <p:spPr/>
        <p:txBody>
          <a:bodyPr/>
          <a:lstStyle/>
          <a:p>
            <a:fld id="{03AA1261-CB66-4E21-B8EB-5B02BC1799B0}" type="slidenum">
              <a:rPr lang="nl-NL" smtClean="0"/>
              <a:t>‹#›</a:t>
            </a:fld>
            <a:endParaRPr lang="nl-NL"/>
          </a:p>
        </p:txBody>
      </p:sp>
      <p:sp>
        <p:nvSpPr>
          <p:cNvPr id="11" name="İçerik Yer Tutucusu 10"/>
          <p:cNvSpPr>
            <a:spLocks noGrp="1"/>
          </p:cNvSpPr>
          <p:nvPr>
            <p:ph sz="half" idx="2"/>
          </p:nvPr>
        </p:nvSpPr>
        <p:spPr>
          <a:xfrm>
            <a:off x="914400" y="2247900"/>
            <a:ext cx="3733800" cy="38862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İçerik Yer Tutucusu 12"/>
          <p:cNvSpPr>
            <a:spLocks noGrp="1"/>
          </p:cNvSpPr>
          <p:nvPr>
            <p:ph sz="half" idx="4"/>
          </p:nvPr>
        </p:nvSpPr>
        <p:spPr>
          <a:xfrm>
            <a:off x="4953000" y="2247900"/>
            <a:ext cx="3733800" cy="38862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transition spd="slow">
    <p:wip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kumimoji="0" lang="tr-TR" smtClean="0"/>
              <a:t>Asıl başlık stili için tıklatın</a:t>
            </a:r>
            <a:endParaRPr kumimoji="0" lang="en-US"/>
          </a:p>
        </p:txBody>
      </p:sp>
      <p:sp>
        <p:nvSpPr>
          <p:cNvPr id="3" name="Veri Yer Tutucusu 2"/>
          <p:cNvSpPr>
            <a:spLocks noGrp="1"/>
          </p:cNvSpPr>
          <p:nvPr>
            <p:ph type="dt" sz="half" idx="10"/>
          </p:nvPr>
        </p:nvSpPr>
        <p:spPr/>
        <p:txBody>
          <a:bodyPr/>
          <a:lstStyle/>
          <a:p>
            <a:r>
              <a:rPr lang="nl-NL" smtClean="0"/>
              <a:t>18/11/2013</a:t>
            </a:r>
            <a:endParaRPr lang="nl-NL"/>
          </a:p>
        </p:txBody>
      </p:sp>
      <p:sp>
        <p:nvSpPr>
          <p:cNvPr id="4" name="Altbilgi Yer Tutucusu 3"/>
          <p:cNvSpPr>
            <a:spLocks noGrp="1"/>
          </p:cNvSpPr>
          <p:nvPr>
            <p:ph type="ftr" sz="quarter" idx="11"/>
          </p:nvPr>
        </p:nvSpPr>
        <p:spPr/>
        <p:txBody>
          <a:bodyPr/>
          <a:lstStyle/>
          <a:p>
            <a:r>
              <a:rPr lang="nl-NL" smtClean="0"/>
              <a:t>İngilizce Öğretmenliği</a:t>
            </a:r>
            <a:endParaRPr lang="nl-NL"/>
          </a:p>
        </p:txBody>
      </p:sp>
      <p:sp>
        <p:nvSpPr>
          <p:cNvPr id="5" name="Slayt Numarası Yer Tutucusu 4"/>
          <p:cNvSpPr>
            <a:spLocks noGrp="1"/>
          </p:cNvSpPr>
          <p:nvPr>
            <p:ph type="sldNum" sz="quarter" idx="12"/>
          </p:nvPr>
        </p:nvSpPr>
        <p:spPr/>
        <p:txBody>
          <a:bodyPr/>
          <a:lstStyle/>
          <a:p>
            <a:fld id="{03AA1261-CB66-4E21-B8EB-5B02BC1799B0}" type="slidenum">
              <a:rPr lang="nl-NL" smtClean="0"/>
              <a:t>‹#›</a:t>
            </a:fld>
            <a:endParaRPr lang="nl-NL"/>
          </a:p>
        </p:txBody>
      </p:sp>
    </p:spTree>
  </p:cSld>
  <p:clrMapOvr>
    <a:masterClrMapping/>
  </p:clrMapOvr>
  <p:transition spd="slow">
    <p:wip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r>
              <a:rPr lang="nl-NL" smtClean="0"/>
              <a:t>18/11/2013</a:t>
            </a:r>
            <a:endParaRPr lang="nl-NL"/>
          </a:p>
        </p:txBody>
      </p:sp>
      <p:sp>
        <p:nvSpPr>
          <p:cNvPr id="3" name="Altbilgi Yer Tutucusu 2"/>
          <p:cNvSpPr>
            <a:spLocks noGrp="1"/>
          </p:cNvSpPr>
          <p:nvPr>
            <p:ph type="ftr" sz="quarter" idx="11"/>
          </p:nvPr>
        </p:nvSpPr>
        <p:spPr/>
        <p:txBody>
          <a:bodyPr/>
          <a:lstStyle/>
          <a:p>
            <a:r>
              <a:rPr lang="nl-NL" smtClean="0"/>
              <a:t>İngilizce Öğretmenliği</a:t>
            </a:r>
            <a:endParaRPr lang="nl-NL"/>
          </a:p>
        </p:txBody>
      </p:sp>
      <p:sp>
        <p:nvSpPr>
          <p:cNvPr id="4" name="Slayt Numarası Yer Tutucusu 3"/>
          <p:cNvSpPr>
            <a:spLocks noGrp="1"/>
          </p:cNvSpPr>
          <p:nvPr>
            <p:ph type="sldNum" sz="quarter" idx="12"/>
          </p:nvPr>
        </p:nvSpPr>
        <p:spPr/>
        <p:txBody>
          <a:bodyPr/>
          <a:lstStyle/>
          <a:p>
            <a:fld id="{03AA1261-CB66-4E21-B8EB-5B02BC1799B0}" type="slidenum">
              <a:rPr lang="nl-NL" smtClean="0"/>
              <a:t>‹#›</a:t>
            </a:fld>
            <a:endParaRPr lang="nl-NL"/>
          </a:p>
        </p:txBody>
      </p:sp>
    </p:spTree>
  </p:cSld>
  <p:clrMapOvr>
    <a:masterClrMapping/>
  </p:clrMapOvr>
  <p:transition spd="slow">
    <p:wip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8" name="Dikdörtgen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Yuvarlatılmış Dikdörtgen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Başlık 1"/>
          <p:cNvSpPr>
            <a:spLocks noGrp="1"/>
          </p:cNvSpPr>
          <p:nvPr>
            <p:ph type="title"/>
          </p:nvPr>
        </p:nvSpPr>
        <p:spPr>
          <a:xfrm>
            <a:off x="914400" y="273050"/>
            <a:ext cx="7772400" cy="1143000"/>
          </a:xfrm>
        </p:spPr>
        <p:txBody>
          <a:bodyPr anchor="b" anchorCtr="0"/>
          <a:lstStyle>
            <a:lvl1pPr algn="l">
              <a:buNone/>
              <a:defRPr sz="4000" b="0"/>
            </a:lvl1pPr>
          </a:lstStyle>
          <a:p>
            <a:r>
              <a:rPr kumimoji="0" lang="tr-TR" smtClean="0"/>
              <a:t>Asıl başlık stili için tıklatın</a:t>
            </a:r>
            <a:endParaRPr kumimoji="0" lang="en-US"/>
          </a:p>
        </p:txBody>
      </p:sp>
      <p:sp>
        <p:nvSpPr>
          <p:cNvPr id="3" name="Metin Yer Tutucusu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5" name="Veri Yer Tutucusu 4"/>
          <p:cNvSpPr>
            <a:spLocks noGrp="1"/>
          </p:cNvSpPr>
          <p:nvPr>
            <p:ph type="dt" sz="half" idx="10"/>
          </p:nvPr>
        </p:nvSpPr>
        <p:spPr/>
        <p:txBody>
          <a:bodyPr/>
          <a:lstStyle/>
          <a:p>
            <a:r>
              <a:rPr lang="nl-NL" smtClean="0"/>
              <a:t>18/11/2013</a:t>
            </a:r>
            <a:endParaRPr lang="nl-NL"/>
          </a:p>
        </p:txBody>
      </p:sp>
      <p:sp>
        <p:nvSpPr>
          <p:cNvPr id="6" name="Altbilgi Yer Tutucusu 5"/>
          <p:cNvSpPr>
            <a:spLocks noGrp="1"/>
          </p:cNvSpPr>
          <p:nvPr>
            <p:ph type="ftr" sz="quarter" idx="11"/>
          </p:nvPr>
        </p:nvSpPr>
        <p:spPr/>
        <p:txBody>
          <a:bodyPr/>
          <a:lstStyle/>
          <a:p>
            <a:r>
              <a:rPr lang="nl-NL" smtClean="0"/>
              <a:t>İngilizce Öğretmenliği</a:t>
            </a:r>
            <a:endParaRPr lang="nl-NL"/>
          </a:p>
        </p:txBody>
      </p:sp>
      <p:sp>
        <p:nvSpPr>
          <p:cNvPr id="7" name="Slayt Numarası Yer Tutucusu 6"/>
          <p:cNvSpPr>
            <a:spLocks noGrp="1"/>
          </p:cNvSpPr>
          <p:nvPr>
            <p:ph type="sldNum" sz="quarter" idx="12"/>
          </p:nvPr>
        </p:nvSpPr>
        <p:spPr/>
        <p:txBody>
          <a:bodyPr/>
          <a:lstStyle/>
          <a:p>
            <a:fld id="{03AA1261-CB66-4E21-B8EB-5B02BC1799B0}" type="slidenum">
              <a:rPr lang="nl-NL" smtClean="0"/>
              <a:t>‹#›</a:t>
            </a:fld>
            <a:endParaRPr lang="nl-NL"/>
          </a:p>
        </p:txBody>
      </p:sp>
      <p:sp>
        <p:nvSpPr>
          <p:cNvPr id="11" name="İçerik Yer Tutucusu 10"/>
          <p:cNvSpPr>
            <a:spLocks noGrp="1"/>
          </p:cNvSpPr>
          <p:nvPr>
            <p:ph sz="quarter" idx="1"/>
          </p:nvPr>
        </p:nvSpPr>
        <p:spPr>
          <a:xfrm>
            <a:off x="2971800" y="1600200"/>
            <a:ext cx="5715000" cy="44958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transition spd="slow">
    <p:wip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tr-TR" smtClean="0"/>
              <a:t>Asıl başlık stili için tıklatın</a:t>
            </a:r>
            <a:endParaRPr kumimoji="0" lang="en-US"/>
          </a:p>
        </p:txBody>
      </p:sp>
      <p:sp>
        <p:nvSpPr>
          <p:cNvPr id="4" name="Metin Yer Tutucusu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Veri Yer Tutucusu 4"/>
          <p:cNvSpPr>
            <a:spLocks noGrp="1"/>
          </p:cNvSpPr>
          <p:nvPr>
            <p:ph type="dt" sz="half" idx="10"/>
          </p:nvPr>
        </p:nvSpPr>
        <p:spPr/>
        <p:txBody>
          <a:bodyPr/>
          <a:lstStyle/>
          <a:p>
            <a:r>
              <a:rPr lang="nl-NL" smtClean="0"/>
              <a:t>18/11/2013</a:t>
            </a:r>
            <a:endParaRPr lang="nl-NL"/>
          </a:p>
        </p:txBody>
      </p:sp>
      <p:sp>
        <p:nvSpPr>
          <p:cNvPr id="6" name="Altbilgi Yer Tutucusu 5"/>
          <p:cNvSpPr>
            <a:spLocks noGrp="1"/>
          </p:cNvSpPr>
          <p:nvPr>
            <p:ph type="ftr" sz="quarter" idx="11"/>
          </p:nvPr>
        </p:nvSpPr>
        <p:spPr>
          <a:xfrm>
            <a:off x="914400" y="6172200"/>
            <a:ext cx="3886200" cy="457200"/>
          </a:xfrm>
        </p:spPr>
        <p:txBody>
          <a:bodyPr/>
          <a:lstStyle/>
          <a:p>
            <a:r>
              <a:rPr lang="nl-NL" smtClean="0"/>
              <a:t>İngilizce Öğretmenliği</a:t>
            </a:r>
            <a:endParaRPr lang="nl-NL"/>
          </a:p>
        </p:txBody>
      </p:sp>
      <p:sp>
        <p:nvSpPr>
          <p:cNvPr id="7" name="Slayt Numarası Yer Tutucusu 6"/>
          <p:cNvSpPr>
            <a:spLocks noGrp="1"/>
          </p:cNvSpPr>
          <p:nvPr>
            <p:ph type="sldNum" sz="quarter" idx="12"/>
          </p:nvPr>
        </p:nvSpPr>
        <p:spPr>
          <a:xfrm>
            <a:off x="146304" y="6208776"/>
            <a:ext cx="457200" cy="457200"/>
          </a:xfrm>
        </p:spPr>
        <p:txBody>
          <a:bodyPr/>
          <a:lstStyle/>
          <a:p>
            <a:fld id="{03AA1261-CB66-4E21-B8EB-5B02BC1799B0}" type="slidenum">
              <a:rPr lang="nl-NL" smtClean="0"/>
              <a:t>‹#›</a:t>
            </a:fld>
            <a:endParaRPr lang="nl-NL"/>
          </a:p>
        </p:txBody>
      </p:sp>
      <p:sp>
        <p:nvSpPr>
          <p:cNvPr id="11" name="Dikdörtgen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ikdörtgen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Dikdörtgen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Resim Yer Tutucusu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tr-TR" smtClean="0"/>
              <a:t>Resim eklemek için simgeyi tıklatın</a:t>
            </a:r>
            <a:endParaRPr kumimoji="0" lang="en-US" dirty="0"/>
          </a:p>
        </p:txBody>
      </p:sp>
    </p:spTree>
  </p:cSld>
  <p:clrMapOvr>
    <a:masterClrMapping/>
  </p:clrMapOvr>
  <p:transition spd="slow">
    <p:wip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Dikdörtgen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Yuvarlatılmış Dikdörtgen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Başlık Yer Tutucusu 21"/>
          <p:cNvSpPr>
            <a:spLocks noGrp="1"/>
          </p:cNvSpPr>
          <p:nvPr>
            <p:ph type="title"/>
          </p:nvPr>
        </p:nvSpPr>
        <p:spPr>
          <a:xfrm>
            <a:off x="914400" y="274638"/>
            <a:ext cx="7772400" cy="1143000"/>
          </a:xfrm>
          <a:prstGeom prst="rect">
            <a:avLst/>
          </a:prstGeom>
        </p:spPr>
        <p:txBody>
          <a:bodyPr bIns="91440" anchor="b" anchorCtr="0">
            <a:normAutofit/>
          </a:bodyPr>
          <a:lstStyle/>
          <a:p>
            <a:r>
              <a:rPr kumimoji="0" lang="tr-TR" smtClean="0"/>
              <a:t>Asıl başlık stili için tıklatın</a:t>
            </a:r>
            <a:endParaRPr kumimoji="0" lang="en-US"/>
          </a:p>
        </p:txBody>
      </p:sp>
      <p:sp>
        <p:nvSpPr>
          <p:cNvPr id="13" name="Metin Yer Tutucusu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Veri Yer Tutucusu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r>
              <a:rPr lang="nl-NL" smtClean="0"/>
              <a:t>18/11/2013</a:t>
            </a:r>
            <a:endParaRPr lang="nl-NL"/>
          </a:p>
        </p:txBody>
      </p:sp>
      <p:sp>
        <p:nvSpPr>
          <p:cNvPr id="3" name="Altbilgi Yer Tutucusu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r>
              <a:rPr lang="nl-NL" smtClean="0"/>
              <a:t>İngilizce Öğretmenliği</a:t>
            </a:r>
            <a:endParaRPr lang="nl-NL"/>
          </a:p>
        </p:txBody>
      </p:sp>
      <p:sp>
        <p:nvSpPr>
          <p:cNvPr id="23" name="Slayt Numarası Yer Tutucusu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03AA1261-CB66-4E21-B8EB-5B02BC1799B0}" type="slidenum">
              <a:rPr lang="nl-NL" smtClean="0"/>
              <a:t>‹#›</a:t>
            </a:fld>
            <a:endParaRPr lang="nl-NL"/>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spd="slow">
    <p:wipe/>
  </p:transition>
  <p:hf hdr="0"/>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tr.wikipedia.org/wiki/%C4%B0nternetin_tarihi"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Alt Başlık"/>
          <p:cNvSpPr>
            <a:spLocks noGrp="1"/>
          </p:cNvSpPr>
          <p:nvPr>
            <p:ph type="subTitle" idx="1"/>
          </p:nvPr>
        </p:nvSpPr>
        <p:spPr/>
        <p:txBody>
          <a:bodyPr/>
          <a:lstStyle/>
          <a:p>
            <a:r>
              <a:rPr lang="tr-TR" dirty="0" smtClean="0"/>
              <a:t>Nermin PUNAR</a:t>
            </a:r>
          </a:p>
          <a:p>
            <a:r>
              <a:rPr lang="tr-TR" dirty="0" smtClean="0"/>
              <a:t>12-271-028</a:t>
            </a:r>
            <a:endParaRPr lang="nl-NL" dirty="0"/>
          </a:p>
        </p:txBody>
      </p:sp>
      <p:sp>
        <p:nvSpPr>
          <p:cNvPr id="4" name="3 Veri Yer Tutucusu"/>
          <p:cNvSpPr>
            <a:spLocks noGrp="1"/>
          </p:cNvSpPr>
          <p:nvPr>
            <p:ph type="dt" sz="half" idx="10"/>
          </p:nvPr>
        </p:nvSpPr>
        <p:spPr/>
        <p:txBody>
          <a:bodyPr/>
          <a:lstStyle/>
          <a:p>
            <a:r>
              <a:rPr lang="nl-NL" smtClean="0"/>
              <a:t>18/11/2013</a:t>
            </a:r>
            <a:endParaRPr lang="nl-NL"/>
          </a:p>
        </p:txBody>
      </p:sp>
      <p:sp>
        <p:nvSpPr>
          <p:cNvPr id="5" name="4 Altbilgi Yer Tutucusu"/>
          <p:cNvSpPr>
            <a:spLocks noGrp="1"/>
          </p:cNvSpPr>
          <p:nvPr>
            <p:ph type="ftr" sz="quarter" idx="11"/>
          </p:nvPr>
        </p:nvSpPr>
        <p:spPr/>
        <p:txBody>
          <a:bodyPr/>
          <a:lstStyle/>
          <a:p>
            <a:r>
              <a:rPr lang="nl-NL" smtClean="0"/>
              <a:t>İngilizce Öğretmenliği</a:t>
            </a:r>
            <a:endParaRPr lang="nl-NL"/>
          </a:p>
        </p:txBody>
      </p:sp>
      <p:sp>
        <p:nvSpPr>
          <p:cNvPr id="2" name="1 Başlık"/>
          <p:cNvSpPr>
            <a:spLocks noGrp="1"/>
          </p:cNvSpPr>
          <p:nvPr>
            <p:ph type="ctrTitle"/>
          </p:nvPr>
        </p:nvSpPr>
        <p:spPr/>
        <p:txBody>
          <a:bodyPr/>
          <a:lstStyle/>
          <a:p>
            <a:r>
              <a:rPr lang="tr-TR" dirty="0" smtClean="0"/>
              <a:t>İngilizce Öğretmenliği</a:t>
            </a:r>
            <a:endParaRPr lang="nl-NL" dirty="0"/>
          </a:p>
        </p:txBody>
      </p:sp>
    </p:spTree>
  </p:cSld>
  <p:clrMapOvr>
    <a:masterClrMapping/>
  </p:clrMapOvr>
  <p:transition spd="slow">
    <p:wip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a:t>İnternetin tarihi</a:t>
            </a:r>
            <a:br>
              <a:rPr lang="tr-TR" dirty="0"/>
            </a:br>
            <a:endParaRPr lang="nl-NL" dirty="0"/>
          </a:p>
        </p:txBody>
      </p:sp>
      <p:sp>
        <p:nvSpPr>
          <p:cNvPr id="4" name="3 Veri Yer Tutucusu"/>
          <p:cNvSpPr>
            <a:spLocks noGrp="1"/>
          </p:cNvSpPr>
          <p:nvPr>
            <p:ph type="dt" sz="half" idx="10"/>
          </p:nvPr>
        </p:nvSpPr>
        <p:spPr/>
        <p:txBody>
          <a:bodyPr/>
          <a:lstStyle/>
          <a:p>
            <a:r>
              <a:rPr lang="nl-NL" smtClean="0"/>
              <a:t>18/11/2013</a:t>
            </a:r>
            <a:endParaRPr lang="nl-NL"/>
          </a:p>
        </p:txBody>
      </p:sp>
      <p:sp>
        <p:nvSpPr>
          <p:cNvPr id="5" name="4 Altbilgi Yer Tutucusu"/>
          <p:cNvSpPr>
            <a:spLocks noGrp="1"/>
          </p:cNvSpPr>
          <p:nvPr>
            <p:ph type="ftr" sz="quarter" idx="11"/>
          </p:nvPr>
        </p:nvSpPr>
        <p:spPr/>
        <p:txBody>
          <a:bodyPr/>
          <a:lstStyle/>
          <a:p>
            <a:r>
              <a:rPr lang="nl-NL" smtClean="0"/>
              <a:t>İngilizce Öğretmenliği</a:t>
            </a:r>
            <a:endParaRPr lang="nl-NL"/>
          </a:p>
        </p:txBody>
      </p:sp>
      <p:sp>
        <p:nvSpPr>
          <p:cNvPr id="6" name="5 Slayt Numarası Yer Tutucusu"/>
          <p:cNvSpPr>
            <a:spLocks noGrp="1"/>
          </p:cNvSpPr>
          <p:nvPr>
            <p:ph type="sldNum" sz="quarter" idx="12"/>
          </p:nvPr>
        </p:nvSpPr>
        <p:spPr/>
        <p:txBody>
          <a:bodyPr/>
          <a:lstStyle/>
          <a:p>
            <a:fld id="{03AA1261-CB66-4E21-B8EB-5B02BC1799B0}" type="slidenum">
              <a:rPr lang="nl-NL" smtClean="0"/>
              <a:t>2</a:t>
            </a:fld>
            <a:endParaRPr lang="nl-NL"/>
          </a:p>
        </p:txBody>
      </p:sp>
      <p:sp>
        <p:nvSpPr>
          <p:cNvPr id="3" name="2 İçerik Yer Tutucusu"/>
          <p:cNvSpPr>
            <a:spLocks noGrp="1"/>
          </p:cNvSpPr>
          <p:nvPr>
            <p:ph sz="quarter" idx="1"/>
          </p:nvPr>
        </p:nvSpPr>
        <p:spPr/>
        <p:txBody>
          <a:bodyPr>
            <a:normAutofit fontScale="92500" lnSpcReduction="10000"/>
          </a:bodyPr>
          <a:lstStyle/>
          <a:p>
            <a:r>
              <a:rPr lang="nl-NL" sz="2200" dirty="0" smtClean="0">
                <a:latin typeface="Comic Sans MS" pitchFamily="66" charset="0"/>
              </a:rPr>
              <a:t>1980'lerin başında askeri ve bilimsel araştırma ve geliştirme alanında, bilgisayarlar yardımıyla bilgi paylaşımında büyük potansiyel değer olduğunu gören bir grup insanın vizyoner düşüncesinin bir sonucudur. </a:t>
            </a:r>
            <a:r>
              <a:rPr lang="nl-NL" sz="2200" b="1" dirty="0" smtClean="0">
                <a:latin typeface="Comic Sans MS" pitchFamily="66" charset="0"/>
              </a:rPr>
              <a:t>MİT (Massachusetts Institute of Technology)</a:t>
            </a:r>
            <a:r>
              <a:rPr lang="nl-NL" sz="2200" dirty="0" smtClean="0">
                <a:latin typeface="Comic Sans MS" pitchFamily="66" charset="0"/>
              </a:rPr>
              <a:t>'den J.C.R Licklider,1962 yılında bilgisayarların global şebekesini önerdiği ve sosyal etkileşimlerin kayıtlı ilk tanımını yaptığı, "kısa notlar serisi" çalışmasını yayınlamıştır. Aynı yılın sonunda, Licklider ilk başkanı olduğu DARPA'ya girdi.</a:t>
            </a:r>
          </a:p>
          <a:p>
            <a:r>
              <a:rPr lang="nl-NL" sz="2200" dirty="0" smtClean="0">
                <a:latin typeface="Comic Sans MS" pitchFamily="66" charset="0"/>
              </a:rPr>
              <a:t>MIT'den Leonard Kleinrock internet bağlantısının temelini biçimlendirmek için paket anahtarlar teorisini geliştirdi. MIT'den Lavvrence Roberts 1965 yılında çevirmeli Roberts 1966 yılında DARPA'ya katıldı ve ARPANET için kendi planını hazırladı. Burada ismi geçen ve geçmeyen vizyonerler ilk internetin kurucuları oldular.</a:t>
            </a:r>
          </a:p>
          <a:p>
            <a:endParaRPr lang="nl-NL" dirty="0"/>
          </a:p>
        </p:txBody>
      </p:sp>
    </p:spTree>
  </p:cSld>
  <p:clrMapOvr>
    <a:masterClrMapping/>
  </p:clrMapOvr>
  <p:transition spd="slow">
    <p:wip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3500" dirty="0" smtClean="0">
                <a:solidFill>
                  <a:srgbClr val="0070C0"/>
                </a:solidFill>
                <a:latin typeface="Comic Sans MS" pitchFamily="66" charset="0"/>
              </a:rPr>
              <a:t>Bilgisayarın Tarihçesi</a:t>
            </a:r>
            <a:endParaRPr lang="nl-NL" sz="3500" dirty="0">
              <a:solidFill>
                <a:srgbClr val="0070C0"/>
              </a:solidFill>
              <a:latin typeface="Comic Sans MS" pitchFamily="66" charset="0"/>
            </a:endParaRPr>
          </a:p>
        </p:txBody>
      </p:sp>
      <p:sp>
        <p:nvSpPr>
          <p:cNvPr id="5" name="4 Veri Yer Tutucusu"/>
          <p:cNvSpPr>
            <a:spLocks noGrp="1"/>
          </p:cNvSpPr>
          <p:nvPr>
            <p:ph type="dt" sz="half" idx="10"/>
          </p:nvPr>
        </p:nvSpPr>
        <p:spPr/>
        <p:txBody>
          <a:bodyPr/>
          <a:lstStyle/>
          <a:p>
            <a:r>
              <a:rPr lang="nl-NL" smtClean="0"/>
              <a:t>18/11/2013</a:t>
            </a:r>
            <a:endParaRPr lang="nl-NL"/>
          </a:p>
        </p:txBody>
      </p:sp>
      <p:sp>
        <p:nvSpPr>
          <p:cNvPr id="6" name="5 Altbilgi Yer Tutucusu"/>
          <p:cNvSpPr>
            <a:spLocks noGrp="1"/>
          </p:cNvSpPr>
          <p:nvPr>
            <p:ph type="ftr" sz="quarter" idx="11"/>
          </p:nvPr>
        </p:nvSpPr>
        <p:spPr/>
        <p:txBody>
          <a:bodyPr/>
          <a:lstStyle/>
          <a:p>
            <a:r>
              <a:rPr lang="nl-NL" smtClean="0"/>
              <a:t>İngilizce Öğretmenliği</a:t>
            </a:r>
            <a:endParaRPr lang="nl-NL"/>
          </a:p>
        </p:txBody>
      </p:sp>
      <p:sp>
        <p:nvSpPr>
          <p:cNvPr id="7" name="6 Slayt Numarası Yer Tutucusu"/>
          <p:cNvSpPr>
            <a:spLocks noGrp="1"/>
          </p:cNvSpPr>
          <p:nvPr>
            <p:ph type="sldNum" sz="quarter" idx="12"/>
          </p:nvPr>
        </p:nvSpPr>
        <p:spPr/>
        <p:txBody>
          <a:bodyPr/>
          <a:lstStyle/>
          <a:p>
            <a:fld id="{03AA1261-CB66-4E21-B8EB-5B02BC1799B0}" type="slidenum">
              <a:rPr lang="nl-NL" smtClean="0"/>
              <a:t>3</a:t>
            </a:fld>
            <a:endParaRPr lang="nl-NL"/>
          </a:p>
        </p:txBody>
      </p:sp>
      <p:graphicFrame>
        <p:nvGraphicFramePr>
          <p:cNvPr id="4" name="3 İçerik Yer Tutucusu"/>
          <p:cNvGraphicFramePr>
            <a:graphicFrameLocks noGrp="1"/>
          </p:cNvGraphicFramePr>
          <p:nvPr>
            <p:ph sz="quarter" idx="1"/>
          </p:nvPr>
        </p:nvGraphicFramePr>
        <p:xfrm>
          <a:off x="914400" y="1447800"/>
          <a:ext cx="7772400" cy="4246880"/>
        </p:xfrm>
        <a:graphic>
          <a:graphicData uri="http://schemas.openxmlformats.org/drawingml/2006/table">
            <a:tbl>
              <a:tblPr firstRow="1" bandRow="1">
                <a:tableStyleId>{5C22544A-7EE6-4342-B048-85BDC9FD1C3A}</a:tableStyleId>
              </a:tblPr>
              <a:tblGrid>
                <a:gridCol w="2401877"/>
                <a:gridCol w="2779723"/>
                <a:gridCol w="2590800"/>
              </a:tblGrid>
              <a:tr h="370840">
                <a:tc gridSpan="3">
                  <a:txBody>
                    <a:bodyPr/>
                    <a:lstStyle/>
                    <a:p>
                      <a:r>
                        <a:rPr lang="tr-TR" dirty="0" smtClean="0"/>
                        <a:t>Bilgisayarın Tarihçesi</a:t>
                      </a:r>
                      <a:endParaRPr lang="nl-NL" dirty="0"/>
                    </a:p>
                  </a:txBody>
                  <a:tcPr marL="86360" marR="86360"/>
                </a:tc>
                <a:tc hMerge="1">
                  <a:txBody>
                    <a:bodyPr/>
                    <a:lstStyle/>
                    <a:p>
                      <a:endParaRPr lang="nl-NL" dirty="0"/>
                    </a:p>
                  </a:txBody>
                  <a:tcPr/>
                </a:tc>
                <a:tc hMerge="1">
                  <a:txBody>
                    <a:bodyPr/>
                    <a:lstStyle/>
                    <a:p>
                      <a:endParaRPr lang="nl-NL" dirty="0"/>
                    </a:p>
                  </a:txBody>
                  <a:tcPr/>
                </a:tc>
              </a:tr>
              <a:tr h="370840">
                <a:tc>
                  <a:txBody>
                    <a:bodyPr/>
                    <a:lstStyle/>
                    <a:p>
                      <a:r>
                        <a:rPr lang="en-US" dirty="0" smtClean="0"/>
                        <a:t>~</a:t>
                      </a:r>
                      <a:r>
                        <a:rPr lang="tr-TR" dirty="0" smtClean="0"/>
                        <a:t>6000</a:t>
                      </a:r>
                      <a:r>
                        <a:rPr lang="tr-TR" baseline="0" dirty="0" smtClean="0"/>
                        <a:t> sene</a:t>
                      </a:r>
                      <a:endParaRPr lang="nl-NL" dirty="0"/>
                    </a:p>
                  </a:txBody>
                  <a:tcPr marL="86360" marR="86360"/>
                </a:tc>
                <a:tc>
                  <a:txBody>
                    <a:bodyPr/>
                    <a:lstStyle/>
                    <a:p>
                      <a:r>
                        <a:rPr lang="tr-TR" dirty="0" smtClean="0"/>
                        <a:t>Abaküs</a:t>
                      </a:r>
                      <a:endParaRPr lang="nl-NL" dirty="0"/>
                    </a:p>
                  </a:txBody>
                  <a:tcPr marL="86360" marR="86360"/>
                </a:tc>
                <a:tc>
                  <a:txBody>
                    <a:bodyPr/>
                    <a:lstStyle/>
                    <a:p>
                      <a:r>
                        <a:rPr lang="tr-TR" dirty="0" smtClean="0"/>
                        <a:t>Babilliler</a:t>
                      </a:r>
                      <a:endParaRPr lang="nl-NL" dirty="0"/>
                    </a:p>
                  </a:txBody>
                  <a:tcPr marL="86360" marR="86360"/>
                </a:tc>
              </a:tr>
              <a:tr h="370840">
                <a:tc>
                  <a:txBody>
                    <a:bodyPr/>
                    <a:lstStyle/>
                    <a:p>
                      <a:r>
                        <a:rPr lang="tr-TR" dirty="0" smtClean="0"/>
                        <a:t>1650</a:t>
                      </a:r>
                      <a:endParaRPr lang="nl-NL" dirty="0"/>
                    </a:p>
                  </a:txBody>
                  <a:tcPr marL="86360" marR="86360"/>
                </a:tc>
                <a:tc>
                  <a:txBody>
                    <a:bodyPr/>
                    <a:lstStyle/>
                    <a:p>
                      <a:r>
                        <a:rPr lang="tr-TR" dirty="0" smtClean="0"/>
                        <a:t>İlk Yarı</a:t>
                      </a:r>
                      <a:r>
                        <a:rPr lang="tr-TR" baseline="0" dirty="0" smtClean="0"/>
                        <a:t> Otomatik toplama makinesi</a:t>
                      </a:r>
                    </a:p>
                  </a:txBody>
                  <a:tcPr marL="86360" marR="86360"/>
                </a:tc>
                <a:tc>
                  <a:txBody>
                    <a:bodyPr/>
                    <a:lstStyle/>
                    <a:p>
                      <a:r>
                        <a:rPr lang="tr-TR" dirty="0" smtClean="0"/>
                        <a:t>Pascal</a:t>
                      </a:r>
                      <a:endParaRPr lang="nl-NL" dirty="0"/>
                    </a:p>
                  </a:txBody>
                  <a:tcPr marL="86360" marR="86360"/>
                </a:tc>
              </a:tr>
              <a:tr h="370840">
                <a:tc>
                  <a:txBody>
                    <a:bodyPr/>
                    <a:lstStyle/>
                    <a:p>
                      <a:r>
                        <a:rPr lang="tr-TR" dirty="0" smtClean="0"/>
                        <a:t>1670</a:t>
                      </a:r>
                      <a:endParaRPr lang="nl-NL" dirty="0"/>
                    </a:p>
                  </a:txBody>
                  <a:tcPr marL="86360" marR="86360"/>
                </a:tc>
                <a:tc>
                  <a:txBody>
                    <a:bodyPr/>
                    <a:lstStyle/>
                    <a:p>
                      <a:r>
                        <a:rPr lang="tr-TR" dirty="0" smtClean="0"/>
                        <a:t>Dört işlem</a:t>
                      </a:r>
                      <a:r>
                        <a:rPr lang="tr-TR" baseline="0" dirty="0" smtClean="0"/>
                        <a:t> yapan ilk makine</a:t>
                      </a:r>
                      <a:endParaRPr lang="nl-NL" dirty="0"/>
                    </a:p>
                  </a:txBody>
                  <a:tcPr marL="86360" marR="86360"/>
                </a:tc>
                <a:tc>
                  <a:txBody>
                    <a:bodyPr/>
                    <a:lstStyle/>
                    <a:p>
                      <a:r>
                        <a:rPr lang="tr-TR" dirty="0" smtClean="0"/>
                        <a:t>Leipniz</a:t>
                      </a:r>
                      <a:endParaRPr lang="nl-NL" dirty="0"/>
                    </a:p>
                  </a:txBody>
                  <a:tcPr marL="86360" marR="86360"/>
                </a:tc>
              </a:tr>
              <a:tr h="370840">
                <a:tc>
                  <a:txBody>
                    <a:bodyPr/>
                    <a:lstStyle/>
                    <a:p>
                      <a:r>
                        <a:rPr lang="tr-TR" dirty="0" smtClean="0"/>
                        <a:t>1820</a:t>
                      </a:r>
                      <a:endParaRPr lang="nl-NL" dirty="0"/>
                    </a:p>
                  </a:txBody>
                  <a:tcPr marL="86360" marR="86360"/>
                </a:tc>
                <a:tc>
                  <a:txBody>
                    <a:bodyPr/>
                    <a:lstStyle/>
                    <a:p>
                      <a:r>
                        <a:rPr lang="tr-TR" dirty="0" smtClean="0"/>
                        <a:t>Analytical</a:t>
                      </a:r>
                      <a:r>
                        <a:rPr lang="tr-TR" baseline="0" dirty="0" smtClean="0"/>
                        <a:t> Engine</a:t>
                      </a:r>
                      <a:endParaRPr lang="nl-NL" dirty="0"/>
                    </a:p>
                  </a:txBody>
                  <a:tcPr marL="86360" marR="86360"/>
                </a:tc>
                <a:tc>
                  <a:txBody>
                    <a:bodyPr/>
                    <a:lstStyle/>
                    <a:p>
                      <a:r>
                        <a:rPr lang="tr-TR" dirty="0" smtClean="0"/>
                        <a:t>Babbage</a:t>
                      </a:r>
                      <a:endParaRPr lang="nl-NL" dirty="0"/>
                    </a:p>
                  </a:txBody>
                  <a:tcPr marL="86360" marR="86360"/>
                </a:tc>
              </a:tr>
              <a:tr h="370840">
                <a:tc>
                  <a:txBody>
                    <a:bodyPr/>
                    <a:lstStyle/>
                    <a:p>
                      <a:r>
                        <a:rPr lang="tr-TR" dirty="0" smtClean="0"/>
                        <a:t>1830</a:t>
                      </a:r>
                      <a:endParaRPr lang="nl-NL" dirty="0"/>
                    </a:p>
                  </a:txBody>
                  <a:tcPr marL="86360" marR="86360"/>
                </a:tc>
                <a:tc>
                  <a:txBody>
                    <a:bodyPr/>
                    <a:lstStyle/>
                    <a:p>
                      <a:r>
                        <a:rPr lang="tr-TR" dirty="0" smtClean="0"/>
                        <a:t>Delikli Kartlar</a:t>
                      </a:r>
                      <a:endParaRPr lang="nl-NL" dirty="0"/>
                    </a:p>
                  </a:txBody>
                  <a:tcPr marL="86360" marR="86360"/>
                </a:tc>
                <a:tc>
                  <a:txBody>
                    <a:bodyPr/>
                    <a:lstStyle/>
                    <a:p>
                      <a:r>
                        <a:rPr lang="tr-TR" dirty="0" smtClean="0"/>
                        <a:t>Jaquard</a:t>
                      </a:r>
                      <a:endParaRPr lang="nl-NL" dirty="0"/>
                    </a:p>
                  </a:txBody>
                  <a:tcPr marL="86360" marR="86360"/>
                </a:tc>
              </a:tr>
              <a:tr h="370840">
                <a:tc>
                  <a:txBody>
                    <a:bodyPr/>
                    <a:lstStyle/>
                    <a:p>
                      <a:r>
                        <a:rPr lang="tr-TR" dirty="0" smtClean="0"/>
                        <a:t>1840</a:t>
                      </a:r>
                      <a:endParaRPr lang="nl-NL" dirty="0"/>
                    </a:p>
                  </a:txBody>
                  <a:tcPr marL="86360" marR="86360"/>
                </a:tc>
                <a:tc>
                  <a:txBody>
                    <a:bodyPr/>
                    <a:lstStyle/>
                    <a:p>
                      <a:r>
                        <a:rPr lang="tr-TR" dirty="0" smtClean="0"/>
                        <a:t>İlk Mantıksal Matematik</a:t>
                      </a:r>
                      <a:endParaRPr lang="nl-NL" dirty="0"/>
                    </a:p>
                  </a:txBody>
                  <a:tcPr marL="86360" marR="86360"/>
                </a:tc>
                <a:tc>
                  <a:txBody>
                    <a:bodyPr/>
                    <a:lstStyle/>
                    <a:p>
                      <a:r>
                        <a:rPr lang="tr-TR" dirty="0" smtClean="0"/>
                        <a:t>Boole &amp; Demorgan</a:t>
                      </a:r>
                      <a:endParaRPr lang="nl-NL" dirty="0"/>
                    </a:p>
                  </a:txBody>
                  <a:tcPr marL="86360" marR="86360"/>
                </a:tc>
              </a:tr>
              <a:tr h="370840">
                <a:tc>
                  <a:txBody>
                    <a:bodyPr/>
                    <a:lstStyle/>
                    <a:p>
                      <a:r>
                        <a:rPr lang="tr-TR" dirty="0" smtClean="0"/>
                        <a:t>1930</a:t>
                      </a:r>
                      <a:endParaRPr lang="nl-NL" dirty="0"/>
                    </a:p>
                  </a:txBody>
                  <a:tcPr marL="86360" marR="86360"/>
                </a:tc>
                <a:tc>
                  <a:txBody>
                    <a:bodyPr/>
                    <a:lstStyle/>
                    <a:p>
                      <a:r>
                        <a:rPr lang="tr-TR" dirty="0" smtClean="0"/>
                        <a:t>Turing</a:t>
                      </a:r>
                      <a:r>
                        <a:rPr lang="tr-TR" baseline="0" dirty="0" smtClean="0"/>
                        <a:t> Makinası</a:t>
                      </a:r>
                      <a:endParaRPr lang="nl-NL" dirty="0"/>
                    </a:p>
                  </a:txBody>
                  <a:tcPr marL="86360" marR="86360"/>
                </a:tc>
                <a:tc>
                  <a:txBody>
                    <a:bodyPr/>
                    <a:lstStyle/>
                    <a:p>
                      <a:r>
                        <a:rPr lang="tr-TR" dirty="0" smtClean="0"/>
                        <a:t>Alan Turing</a:t>
                      </a:r>
                      <a:endParaRPr lang="nl-NL" dirty="0"/>
                    </a:p>
                  </a:txBody>
                  <a:tcPr marL="86360" marR="86360"/>
                </a:tc>
              </a:tr>
              <a:tr h="370840">
                <a:tc>
                  <a:txBody>
                    <a:bodyPr/>
                    <a:lstStyle/>
                    <a:p>
                      <a:r>
                        <a:rPr lang="tr-TR" dirty="0" smtClean="0"/>
                        <a:t>1944</a:t>
                      </a:r>
                      <a:endParaRPr lang="nl-NL" dirty="0"/>
                    </a:p>
                  </a:txBody>
                  <a:tcPr marL="86360" marR="86360"/>
                </a:tc>
                <a:tc>
                  <a:txBody>
                    <a:bodyPr/>
                    <a:lstStyle/>
                    <a:p>
                      <a:r>
                        <a:rPr lang="tr-TR" dirty="0" smtClean="0"/>
                        <a:t>İlk Elektro-mekanik</a:t>
                      </a:r>
                      <a:r>
                        <a:rPr lang="tr-TR" baseline="0" dirty="0" smtClean="0"/>
                        <a:t> Bilgisayar</a:t>
                      </a:r>
                      <a:endParaRPr lang="nl-NL" dirty="0"/>
                    </a:p>
                  </a:txBody>
                  <a:tcPr marL="86360" marR="86360"/>
                </a:tc>
                <a:tc>
                  <a:txBody>
                    <a:bodyPr/>
                    <a:lstStyle/>
                    <a:p>
                      <a:r>
                        <a:rPr lang="tr-TR" dirty="0" smtClean="0"/>
                        <a:t>Prof.</a:t>
                      </a:r>
                      <a:r>
                        <a:rPr lang="tr-TR" baseline="0" dirty="0" smtClean="0"/>
                        <a:t> Dr. Aiken</a:t>
                      </a:r>
                      <a:endParaRPr lang="nl-NL" dirty="0"/>
                    </a:p>
                  </a:txBody>
                  <a:tcPr marL="86360" marR="86360"/>
                </a:tc>
              </a:tr>
              <a:tr h="370840">
                <a:tc>
                  <a:txBody>
                    <a:bodyPr/>
                    <a:lstStyle/>
                    <a:p>
                      <a:r>
                        <a:rPr lang="tr-TR" dirty="0" smtClean="0"/>
                        <a:t>1964</a:t>
                      </a:r>
                      <a:endParaRPr lang="nl-NL" dirty="0"/>
                    </a:p>
                  </a:txBody>
                  <a:tcPr marL="86360" marR="86360"/>
                </a:tc>
                <a:tc>
                  <a:txBody>
                    <a:bodyPr/>
                    <a:lstStyle/>
                    <a:p>
                      <a:r>
                        <a:rPr lang="tr-TR" dirty="0" smtClean="0"/>
                        <a:t>ENIAC</a:t>
                      </a:r>
                      <a:endParaRPr lang="nl-NL" dirty="0"/>
                    </a:p>
                  </a:txBody>
                  <a:tcPr marL="86360" marR="86360"/>
                </a:tc>
                <a:tc>
                  <a:txBody>
                    <a:bodyPr/>
                    <a:lstStyle/>
                    <a:p>
                      <a:r>
                        <a:rPr lang="tr-TR" dirty="0" smtClean="0"/>
                        <a:t>John Mauchly</a:t>
                      </a:r>
                      <a:r>
                        <a:rPr lang="tr-TR" baseline="0" dirty="0" smtClean="0"/>
                        <a:t> ve John Presper</a:t>
                      </a:r>
                      <a:endParaRPr lang="nl-NL" dirty="0"/>
                    </a:p>
                  </a:txBody>
                  <a:tcPr marL="86360" marR="86360"/>
                </a:tc>
              </a:tr>
            </a:tbl>
          </a:graphicData>
        </a:graphic>
      </p:graphicFrame>
    </p:spTree>
  </p:cSld>
  <p:clrMapOvr>
    <a:masterClrMapping/>
  </p:clrMapOvr>
  <p:transition spd="slow">
    <p:wip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3500" dirty="0" smtClean="0">
                <a:latin typeface="Comic Sans MS" pitchFamily="66" charset="0"/>
              </a:rPr>
              <a:t>ARPANET</a:t>
            </a:r>
            <a:endParaRPr lang="nl-NL" sz="3500" dirty="0">
              <a:latin typeface="Comic Sans MS" pitchFamily="66" charset="0"/>
            </a:endParaRPr>
          </a:p>
        </p:txBody>
      </p:sp>
      <p:sp>
        <p:nvSpPr>
          <p:cNvPr id="6" name="5 Veri Yer Tutucusu"/>
          <p:cNvSpPr>
            <a:spLocks noGrp="1"/>
          </p:cNvSpPr>
          <p:nvPr>
            <p:ph type="dt" sz="half" idx="10"/>
          </p:nvPr>
        </p:nvSpPr>
        <p:spPr/>
        <p:txBody>
          <a:bodyPr/>
          <a:lstStyle/>
          <a:p>
            <a:r>
              <a:rPr lang="nl-NL" smtClean="0"/>
              <a:t>18/11/2013</a:t>
            </a:r>
            <a:endParaRPr lang="nl-NL"/>
          </a:p>
        </p:txBody>
      </p:sp>
      <p:sp>
        <p:nvSpPr>
          <p:cNvPr id="7" name="6 Altbilgi Yer Tutucusu"/>
          <p:cNvSpPr>
            <a:spLocks noGrp="1"/>
          </p:cNvSpPr>
          <p:nvPr>
            <p:ph type="ftr" sz="quarter" idx="11"/>
          </p:nvPr>
        </p:nvSpPr>
        <p:spPr/>
        <p:txBody>
          <a:bodyPr/>
          <a:lstStyle/>
          <a:p>
            <a:r>
              <a:rPr lang="nl-NL" smtClean="0"/>
              <a:t>İngilizce Öğretmenliği</a:t>
            </a:r>
            <a:endParaRPr lang="nl-NL"/>
          </a:p>
        </p:txBody>
      </p:sp>
      <p:sp>
        <p:nvSpPr>
          <p:cNvPr id="8" name="7 Slayt Numarası Yer Tutucusu"/>
          <p:cNvSpPr>
            <a:spLocks noGrp="1"/>
          </p:cNvSpPr>
          <p:nvPr>
            <p:ph type="sldNum" sz="quarter" idx="12"/>
          </p:nvPr>
        </p:nvSpPr>
        <p:spPr/>
        <p:txBody>
          <a:bodyPr/>
          <a:lstStyle/>
          <a:p>
            <a:fld id="{03AA1261-CB66-4E21-B8EB-5B02BC1799B0}" type="slidenum">
              <a:rPr lang="nl-NL" smtClean="0"/>
              <a:t>4</a:t>
            </a:fld>
            <a:endParaRPr lang="nl-NL"/>
          </a:p>
        </p:txBody>
      </p:sp>
      <p:sp>
        <p:nvSpPr>
          <p:cNvPr id="3" name="2 İçerik Yer Tutucusu"/>
          <p:cNvSpPr>
            <a:spLocks noGrp="1"/>
          </p:cNvSpPr>
          <p:nvPr>
            <p:ph sz="quarter" idx="1"/>
          </p:nvPr>
        </p:nvSpPr>
        <p:spPr/>
        <p:txBody>
          <a:bodyPr>
            <a:normAutofit fontScale="55000" lnSpcReduction="20000"/>
          </a:bodyPr>
          <a:lstStyle/>
          <a:p>
            <a:r>
              <a:rPr lang="nl-NL" sz="2700" dirty="0">
                <a:latin typeface="Comic Sans MS" pitchFamily="66" charset="0"/>
              </a:rPr>
              <a:t>1969 yılında ARPA kuruldu ve internet kavramı olarak kullanılmaya başlandı. ARPA başlangıçta 4 ayrı üniversitedeki ana bilgisayarlarla bağlantı halindeydi. Birkaç yıl içinde çok sayıda kurum (çok sayıda araştırma enstitüsü ve üniversite) aşamalı olarak ARPA'ya bağlandı.</a:t>
            </a:r>
          </a:p>
          <a:p>
            <a:r>
              <a:rPr lang="nl-NL" sz="2700" dirty="0">
                <a:latin typeface="Comic Sans MS" pitchFamily="66" charset="0"/>
              </a:rPr>
              <a:t>Internet, başlangıç aşamalarında bilgisayar uzmanları, bilim insanları ve kütüphaneciler tarafından kullanıldı. Sıradan insanların kullanabileceği kolaylıkta değildi. Bu anlamda, ilk internet bugün kullanılan gibi kolay kullanım olanağı olan kullanıcı dostu değildi. O günlerde, evlerde ve ofislerde bilgisayar yoktu. İnterneti kullanacak kişi kim olursa olsun, karmaşık bir sistemi kullanmayı öğrenmesi gerekiyordu.</a:t>
            </a:r>
          </a:p>
          <a:p>
            <a:endParaRPr lang="nl-NL" dirty="0"/>
          </a:p>
        </p:txBody>
      </p:sp>
      <p:pic>
        <p:nvPicPr>
          <p:cNvPr id="5" name="4 İçerik Yer Tutucusu" descr="800px-Arpanet_logical_map,_march_1977.png"/>
          <p:cNvPicPr>
            <a:picLocks noGrp="1" noChangeAspect="1"/>
          </p:cNvPicPr>
          <p:nvPr>
            <p:ph sz="quarter" idx="2"/>
          </p:nvPr>
        </p:nvPicPr>
        <p:blipFill>
          <a:blip r:embed="rId2"/>
          <a:stretch>
            <a:fillRect/>
          </a:stretch>
        </p:blipFill>
        <p:spPr>
          <a:xfrm>
            <a:off x="4933950" y="2390948"/>
            <a:ext cx="3749675" cy="2685704"/>
          </a:xfrm>
        </p:spPr>
      </p:pic>
    </p:spTree>
  </p:cSld>
  <p:clrMapOvr>
    <a:masterClrMapping/>
  </p:clrMapOvr>
  <p:transition spd="slow">
    <p:wip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3500" dirty="0" smtClean="0">
                <a:latin typeface="Comic Sans MS" pitchFamily="66" charset="0"/>
              </a:rPr>
              <a:t>TCP/IP</a:t>
            </a:r>
            <a:endParaRPr lang="nl-NL" sz="3500" dirty="0">
              <a:latin typeface="Comic Sans MS" pitchFamily="66" charset="0"/>
            </a:endParaRPr>
          </a:p>
        </p:txBody>
      </p:sp>
      <p:sp>
        <p:nvSpPr>
          <p:cNvPr id="4" name="3 Veri Yer Tutucusu"/>
          <p:cNvSpPr>
            <a:spLocks noGrp="1"/>
          </p:cNvSpPr>
          <p:nvPr>
            <p:ph type="dt" sz="half" idx="10"/>
          </p:nvPr>
        </p:nvSpPr>
        <p:spPr/>
        <p:txBody>
          <a:bodyPr/>
          <a:lstStyle/>
          <a:p>
            <a:r>
              <a:rPr lang="nl-NL" smtClean="0"/>
              <a:t>18/11/2013</a:t>
            </a:r>
            <a:endParaRPr lang="nl-NL"/>
          </a:p>
        </p:txBody>
      </p:sp>
      <p:sp>
        <p:nvSpPr>
          <p:cNvPr id="5" name="4 Altbilgi Yer Tutucusu"/>
          <p:cNvSpPr>
            <a:spLocks noGrp="1"/>
          </p:cNvSpPr>
          <p:nvPr>
            <p:ph type="ftr" sz="quarter" idx="11"/>
          </p:nvPr>
        </p:nvSpPr>
        <p:spPr/>
        <p:txBody>
          <a:bodyPr/>
          <a:lstStyle/>
          <a:p>
            <a:r>
              <a:rPr lang="nl-NL" smtClean="0"/>
              <a:t>İngilizce Öğretmenliği</a:t>
            </a:r>
            <a:endParaRPr lang="nl-NL"/>
          </a:p>
        </p:txBody>
      </p:sp>
      <p:sp>
        <p:nvSpPr>
          <p:cNvPr id="6" name="5 Slayt Numarası Yer Tutucusu"/>
          <p:cNvSpPr>
            <a:spLocks noGrp="1"/>
          </p:cNvSpPr>
          <p:nvPr>
            <p:ph type="sldNum" sz="quarter" idx="12"/>
          </p:nvPr>
        </p:nvSpPr>
        <p:spPr/>
        <p:txBody>
          <a:bodyPr/>
          <a:lstStyle/>
          <a:p>
            <a:fld id="{03AA1261-CB66-4E21-B8EB-5B02BC1799B0}" type="slidenum">
              <a:rPr lang="nl-NL" smtClean="0"/>
              <a:t>5</a:t>
            </a:fld>
            <a:endParaRPr lang="nl-NL"/>
          </a:p>
        </p:txBody>
      </p:sp>
      <p:sp>
        <p:nvSpPr>
          <p:cNvPr id="3" name="2 İçerik Yer Tutucusu"/>
          <p:cNvSpPr>
            <a:spLocks noGrp="1"/>
          </p:cNvSpPr>
          <p:nvPr>
            <p:ph sz="quarter" idx="1"/>
          </p:nvPr>
        </p:nvSpPr>
        <p:spPr/>
        <p:txBody>
          <a:bodyPr>
            <a:normAutofit fontScale="92500" lnSpcReduction="10000"/>
          </a:bodyPr>
          <a:lstStyle/>
          <a:p>
            <a:r>
              <a:rPr lang="nl-NL" sz="2200" dirty="0" smtClean="0">
                <a:latin typeface="Comic Sans MS" pitchFamily="66" charset="0"/>
              </a:rPr>
              <a:t>1972 yılında, Ray Tomlinson tarafından elektronik posta ARPAnet'e uyumlaştırıldı. Kullanıcı adı ve adresini birleştirmek için, birçok sembol arasından "@" sembolünü seçti. 1972 yılında RFS10 olarak yayınlanmış Telnet protokolü uzaktaki bilgisayara bağlanmayı başardı. 1973 yılında RFS standartlarında yayınlanmış Ftp Protokolü, internet siteleri arasında dosya transferini olanaklı kıldı.</a:t>
            </a:r>
          </a:p>
          <a:p>
            <a:r>
              <a:rPr lang="nl-NL" sz="2200" dirty="0" smtClean="0">
                <a:latin typeface="Comic Sans MS" pitchFamily="66" charset="0"/>
              </a:rPr>
              <a:t>İlk defa Bob Kahn tarafından önerilen TCP/IP mimarisinin bir sonucu olarak, internet 1970'li yıllarda olgunluğa ulaştı. TCP/IP çok sayıda bilgisayar arasında dosya transferi, elektronik posta ve uzaktan bağlanma gibi olanaklar sunan bir internet protokolüdür. TCP/IP yukarıda belirtilen birkaç temel hizmeti verebildiği için başarılı olmuştur. 1983 yılında ABD savunma bakanlığı daha önce kullandığı NCPprotokolü yerine TCP/IP'yi adapte etmiştir.</a:t>
            </a:r>
          </a:p>
          <a:p>
            <a:endParaRPr lang="nl-NL" dirty="0"/>
          </a:p>
        </p:txBody>
      </p:sp>
    </p:spTree>
  </p:cSld>
  <p:clrMapOvr>
    <a:masterClrMapping/>
  </p:clrMapOvr>
  <p:transition spd="slow">
    <p:wip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nl-NL" dirty="0"/>
          </a:p>
        </p:txBody>
      </p:sp>
      <p:sp>
        <p:nvSpPr>
          <p:cNvPr id="4" name="3 Veri Yer Tutucusu"/>
          <p:cNvSpPr>
            <a:spLocks noGrp="1"/>
          </p:cNvSpPr>
          <p:nvPr>
            <p:ph type="dt" sz="half" idx="10"/>
          </p:nvPr>
        </p:nvSpPr>
        <p:spPr/>
        <p:txBody>
          <a:bodyPr/>
          <a:lstStyle/>
          <a:p>
            <a:r>
              <a:rPr lang="nl-NL" smtClean="0"/>
              <a:t>18/11/2013</a:t>
            </a:r>
            <a:endParaRPr lang="nl-NL"/>
          </a:p>
        </p:txBody>
      </p:sp>
      <p:sp>
        <p:nvSpPr>
          <p:cNvPr id="5" name="4 Altbilgi Yer Tutucusu"/>
          <p:cNvSpPr>
            <a:spLocks noGrp="1"/>
          </p:cNvSpPr>
          <p:nvPr>
            <p:ph type="ftr" sz="quarter" idx="11"/>
          </p:nvPr>
        </p:nvSpPr>
        <p:spPr/>
        <p:txBody>
          <a:bodyPr/>
          <a:lstStyle/>
          <a:p>
            <a:r>
              <a:rPr lang="nl-NL" smtClean="0"/>
              <a:t>İngilizce Öğretmenliği</a:t>
            </a:r>
            <a:endParaRPr lang="nl-NL"/>
          </a:p>
        </p:txBody>
      </p:sp>
      <p:sp>
        <p:nvSpPr>
          <p:cNvPr id="6" name="5 Slayt Numarası Yer Tutucusu"/>
          <p:cNvSpPr>
            <a:spLocks noGrp="1"/>
          </p:cNvSpPr>
          <p:nvPr>
            <p:ph type="sldNum" sz="quarter" idx="12"/>
          </p:nvPr>
        </p:nvSpPr>
        <p:spPr/>
        <p:txBody>
          <a:bodyPr/>
          <a:lstStyle/>
          <a:p>
            <a:fld id="{03AA1261-CB66-4E21-B8EB-5B02BC1799B0}" type="slidenum">
              <a:rPr lang="nl-NL" smtClean="0"/>
              <a:t>6</a:t>
            </a:fld>
            <a:endParaRPr lang="nl-NL"/>
          </a:p>
        </p:txBody>
      </p:sp>
      <p:sp>
        <p:nvSpPr>
          <p:cNvPr id="3" name="2 İçerik Yer Tutucusu"/>
          <p:cNvSpPr>
            <a:spLocks noGrp="1"/>
          </p:cNvSpPr>
          <p:nvPr>
            <p:ph sz="quarter" idx="1"/>
          </p:nvPr>
        </p:nvSpPr>
        <p:spPr/>
        <p:txBody>
          <a:bodyPr/>
          <a:lstStyle/>
          <a:p>
            <a:r>
              <a:rPr lang="tr-TR" dirty="0" smtClean="0"/>
              <a:t>Daha fazla bilgi için lütfen aşağıdaki internet bağlantısına tıklayınız</a:t>
            </a:r>
          </a:p>
          <a:p>
            <a:r>
              <a:rPr lang="nl-NL" dirty="0" smtClean="0">
                <a:hlinkClick r:id="rId3"/>
              </a:rPr>
              <a:t>tr.wikipedia.org/wiki/</a:t>
            </a:r>
            <a:r>
              <a:rPr lang="tr-TR" dirty="0" smtClean="0">
                <a:hlinkClick r:id="rId3"/>
              </a:rPr>
              <a:t>İ</a:t>
            </a:r>
            <a:r>
              <a:rPr lang="nl-NL" dirty="0" smtClean="0">
                <a:hlinkClick r:id="rId3"/>
              </a:rPr>
              <a:t>nternetin_tarihi</a:t>
            </a:r>
            <a:endParaRPr lang="nl-NL" dirty="0"/>
          </a:p>
        </p:txBody>
      </p:sp>
    </p:spTree>
  </p:cSld>
  <p:clrMapOvr>
    <a:masterClrMapping/>
  </p:clrMapOvr>
  <p:transition spd="slow">
    <p:wipe/>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Hisse Senedi">
  <a:themeElements>
    <a:clrScheme name="Hisse Senedi">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Hisse Senedi">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Hisse Senedi">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27</TotalTime>
  <Words>133</Words>
  <Application>Microsoft Office PowerPoint</Application>
  <PresentationFormat>Ekran Gösterisi (4:3)</PresentationFormat>
  <Paragraphs>61</Paragraphs>
  <Slides>6</Slides>
  <Notes>1</Notes>
  <HiddenSlides>0</HiddenSlides>
  <MMClips>0</MMClips>
  <ScaleCrop>false</ScaleCrop>
  <HeadingPairs>
    <vt:vector size="4" baseType="variant">
      <vt:variant>
        <vt:lpstr>Tema</vt:lpstr>
      </vt:variant>
      <vt:variant>
        <vt:i4>1</vt:i4>
      </vt:variant>
      <vt:variant>
        <vt:lpstr>Slayt Başlıkları</vt:lpstr>
      </vt:variant>
      <vt:variant>
        <vt:i4>6</vt:i4>
      </vt:variant>
    </vt:vector>
  </HeadingPairs>
  <TitlesOfParts>
    <vt:vector size="7" baseType="lpstr">
      <vt:lpstr>Hisse Senedi</vt:lpstr>
      <vt:lpstr>İngilizce Öğretmenliği</vt:lpstr>
      <vt:lpstr>İnternetin tarihi </vt:lpstr>
      <vt:lpstr>Bilgisayarın Tarihçesi</vt:lpstr>
      <vt:lpstr>ARPANET</vt:lpstr>
      <vt:lpstr>TCP/IP</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İngilizce Öğretmenliği</dc:title>
  <dc:creator>nermin</dc:creator>
  <cp:lastModifiedBy>nermin</cp:lastModifiedBy>
  <cp:revision>5</cp:revision>
  <dcterms:created xsi:type="dcterms:W3CDTF">2013-11-18T09:01:43Z</dcterms:created>
  <dcterms:modified xsi:type="dcterms:W3CDTF">2014-05-25T11:48:07Z</dcterms:modified>
</cp:coreProperties>
</file>